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24" r:id="rId3"/>
    <p:sldId id="298" r:id="rId4"/>
    <p:sldId id="325" r:id="rId5"/>
    <p:sldId id="326" r:id="rId6"/>
    <p:sldId id="327" r:id="rId7"/>
    <p:sldId id="329" r:id="rId8"/>
    <p:sldId id="330" r:id="rId9"/>
    <p:sldId id="328" r:id="rId10"/>
    <p:sldId id="331" r:id="rId11"/>
    <p:sldId id="332" r:id="rId12"/>
    <p:sldId id="333" r:id="rId13"/>
    <p:sldId id="317" r:id="rId14"/>
    <p:sldId id="308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C2D1-92C5-E941-942F-86C882D965DE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B93F-D413-2846-8EC0-7E17C134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BD3F-7195-E847-95EA-479C4402262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bonpatron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BonPatron</a:t>
            </a:r>
            <a:r>
              <a:rPr lang="en-US" dirty="0"/>
              <a:t>: French Grammar Helper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Who can use it?</a:t>
            </a:r>
          </a:p>
          <a:p>
            <a:r>
              <a:rPr lang="en-US" dirty="0"/>
              <a:t>What does it do?</a:t>
            </a:r>
          </a:p>
          <a:p>
            <a:r>
              <a:rPr lang="en-US" dirty="0"/>
              <a:t>How good is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5A8D5-7BB9-2740-972C-2FB352C2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Error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Error-summa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22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13A67-1D4C-0A42-8D20-175B13BF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/>
          </a:bodyPr>
          <a:lstStyle/>
          <a:p>
            <a:r>
              <a:rPr lang="en-US" dirty="0"/>
              <a:t>Links to exercises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exerci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9144000" cy="2203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59BFC-5F93-9C4B-AD9E-DAF7D211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Errors are linked to complete Grammar Guide</a:t>
            </a:r>
            <a:endParaRPr lang="en-US" i="1" dirty="0"/>
          </a:p>
        </p:txBody>
      </p:sp>
      <p:pic>
        <p:nvPicPr>
          <p:cNvPr id="4" name="Content Placeholder 3" descr="grammar-guid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3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619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BonPatron</a:t>
            </a:r>
            <a:r>
              <a:rPr lang="en-US" dirty="0"/>
              <a:t> does NOT 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899400" cy="4156943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The site does NOT correct the composition!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It “explains” problems with errors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Students must make their own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1A26A-EF70-BD4E-A3D6-B6D9DB3D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How good is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1857"/>
            <a:ext cx="6400800" cy="4156943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44893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 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BonPatron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976 (92%)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E753D8-2498-C549-A8CD-0A8CECF04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3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400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i="1" dirty="0" err="1">
                <a:solidFill>
                  <a:schemeClr val="tx1"/>
                </a:solidFill>
              </a:rPr>
              <a:t>BonPatron</a:t>
            </a:r>
            <a:r>
              <a:rPr lang="en-CA" dirty="0">
                <a:solidFill>
                  <a:schemeClr val="tx1"/>
                </a:solidFill>
              </a:rPr>
              <a:t> is an interactive grammar </a:t>
            </a:r>
            <a:r>
              <a:rPr lang="en-CA">
                <a:solidFill>
                  <a:schemeClr val="tx1"/>
                </a:solidFill>
              </a:rPr>
              <a:t>“helper”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Students learn from their mistakes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It also includes helpful resources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Please share!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9814F-1765-4A4E-B3EA-F85BD021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can use it?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Anyone who can write a sentence in French</a:t>
            </a:r>
          </a:p>
          <a:p>
            <a:r>
              <a:rPr lang="en-US" dirty="0"/>
              <a:t>It is ideal for intermediate core French </a:t>
            </a:r>
          </a:p>
          <a:p>
            <a:r>
              <a:rPr lang="en-US" dirty="0"/>
              <a:t>and all French immersion students</a:t>
            </a:r>
          </a:p>
          <a:p>
            <a:r>
              <a:rPr lang="en-US" dirty="0"/>
              <a:t>There is an ad-supported free version</a:t>
            </a:r>
          </a:p>
          <a:p>
            <a:r>
              <a:rPr lang="en-US" dirty="0"/>
              <a:t>There is an inexpensive PRO version with special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07123-E712-EC43-A8B7-6E612BC1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What does it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399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To begin, a student pastes a text into the main window, then hits the “check” button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Within a few seconds, the text reappears with highlighted words, e.g.: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B6F44-652D-D94F-B049-87985035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What does it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399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BonPatron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3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EE879-F97D-9147-A421-071F7D1A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667" y="1481857"/>
            <a:ext cx="66717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Let’s go to the actual site for the demo: </a:t>
            </a:r>
            <a:r>
              <a:rPr lang="en-CA" dirty="0">
                <a:solidFill>
                  <a:schemeClr val="tx1"/>
                </a:solidFill>
                <a:hlinkClick r:id="rId2"/>
              </a:rPr>
              <a:t>https://bonpatron.com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363CB-1C76-8F4B-8D58-A7235DF1A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The main feature of the site is the grammar helper: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Submit a text, check it and receive helpful feedback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Here are some other helpful tools found under the main window: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62BB2-0217-7D4B-8961-9693065D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 fontScale="90000"/>
          </a:bodyPr>
          <a:lstStyle/>
          <a:p>
            <a:r>
              <a:rPr lang="en-US" dirty="0"/>
              <a:t>Verb </a:t>
            </a:r>
            <a:r>
              <a:rPr lang="en-US" dirty="0" err="1"/>
              <a:t>conjugator</a:t>
            </a:r>
            <a:r>
              <a:rPr lang="en-US" dirty="0"/>
              <a:t> (like a </a:t>
            </a:r>
            <a:r>
              <a:rPr lang="en-US" dirty="0" err="1"/>
              <a:t>Bescherelle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conjug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60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95322-9A1A-EE46-9921-8BDC2336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English-French Dictionary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Dictiona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0"/>
            <a:ext cx="9144000" cy="2908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5B2F8-18E6-AF4A-9180-57ED9C4E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Thesaurus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Thesauru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144000" cy="255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5E3D5-7D48-294F-9DE7-936DBB05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624513"/>
            <a:ext cx="4432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118332</TotalTime>
  <Words>256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BonPatron: French Grammar Helper</vt:lpstr>
      <vt:lpstr>Who can use it?</vt:lpstr>
      <vt:lpstr>What does it do?</vt:lpstr>
      <vt:lpstr>What does it do?</vt:lpstr>
      <vt:lpstr>Demo</vt:lpstr>
      <vt:lpstr>Features</vt:lpstr>
      <vt:lpstr>Verb conjugator (like a Bescherelle)</vt:lpstr>
      <vt:lpstr>English-French Dictionary</vt:lpstr>
      <vt:lpstr>Thesaurus</vt:lpstr>
      <vt:lpstr>Error summary</vt:lpstr>
      <vt:lpstr>Links to exercises</vt:lpstr>
      <vt:lpstr>Errors are linked to complete Grammar Guide</vt:lpstr>
      <vt:lpstr>What BonPatron does NOT do</vt:lpstr>
      <vt:lpstr>How good is it?</vt:lpstr>
      <vt:lpstr>Concluding Remarks</vt:lpstr>
    </vt:vector>
  </TitlesOfParts>
  <Company>University of Alberta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Linguistics</dc:title>
  <dc:creator>Terry Nadasdi</dc:creator>
  <cp:lastModifiedBy>Stefan Sinclair, Prof.</cp:lastModifiedBy>
  <cp:revision>237</cp:revision>
  <dcterms:created xsi:type="dcterms:W3CDTF">2016-01-17T00:47:33Z</dcterms:created>
  <dcterms:modified xsi:type="dcterms:W3CDTF">2018-04-12T16:46:48Z</dcterms:modified>
</cp:coreProperties>
</file>